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9" r:id="rId4"/>
    <p:sldId id="262" r:id="rId5"/>
    <p:sldId id="263" r:id="rId6"/>
    <p:sldId id="265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FBFD195-1857-4F04-9CDB-21DA482D4CAD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08A45B7-1D8F-4CC3-ABD8-1BC13D12FE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Gender pre-market (education)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049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EQAO pass rates(Grade 3)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0"/>
            <a:ext cx="3978594" cy="324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905000"/>
            <a:ext cx="3978594" cy="324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8288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2005-06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5257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2013-14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K12: 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r>
              <a:rPr lang="en-US" dirty="0" smtClean="0"/>
              <a:t>Boys do worse than girls in Ontario on </a:t>
            </a:r>
            <a:r>
              <a:rPr lang="en-US" dirty="0" err="1" smtClean="0"/>
              <a:t>standardised</a:t>
            </a:r>
            <a:r>
              <a:rPr lang="en-US" dirty="0" smtClean="0"/>
              <a:t> tests</a:t>
            </a:r>
          </a:p>
          <a:p>
            <a:pPr lvl="1"/>
            <a:r>
              <a:rPr lang="en-US" dirty="0" smtClean="0"/>
              <a:t>But not true everywhere – math and science scores higher in US (ECLS-K, NELS, </a:t>
            </a:r>
            <a:r>
              <a:rPr lang="en-US" dirty="0" err="1" smtClean="0"/>
              <a:t>eg</a:t>
            </a:r>
            <a:r>
              <a:rPr lang="en-US" dirty="0" smtClean="0"/>
              <a:t>)</a:t>
            </a:r>
          </a:p>
          <a:p>
            <a:r>
              <a:rPr lang="en-US" dirty="0" smtClean="0"/>
              <a:t>Girls do better on school grades than on </a:t>
            </a:r>
            <a:r>
              <a:rPr lang="en-US" dirty="0" err="1" smtClean="0"/>
              <a:t>standardised</a:t>
            </a:r>
            <a:r>
              <a:rPr lang="en-US" dirty="0" smtClean="0"/>
              <a:t> tests</a:t>
            </a:r>
          </a:p>
          <a:p>
            <a:pPr lvl="1"/>
            <a:r>
              <a:rPr lang="en-US" dirty="0" smtClean="0"/>
              <a:t>But that gap falls/disappears when control for ‘non-cognitive skills’ like in class </a:t>
            </a:r>
            <a:r>
              <a:rPr lang="en-US" dirty="0" err="1" smtClean="0"/>
              <a:t>behaviour</a:t>
            </a:r>
            <a:r>
              <a:rPr lang="en-US" dirty="0" smtClean="0"/>
              <a:t>, attitudes, repeated grade; homework hours, middle school grades (Jacob; Cornwell, Mustard, Van Parys)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Educational Attainment 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15383"/>
            <a:ext cx="7772400" cy="468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62484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NHS data, highest level by age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Educational Attainment 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15383"/>
            <a:ext cx="7772400" cy="468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62484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NHS data, highest level by age group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799"/>
            <a:ext cx="7772400" cy="468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Educational Attainment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94176"/>
          </a:xfrm>
        </p:spPr>
        <p:txBody>
          <a:bodyPr>
            <a:normAutofit/>
          </a:bodyPr>
          <a:lstStyle/>
          <a:p>
            <a:r>
              <a:rPr lang="en-US" dirty="0" smtClean="0"/>
              <a:t>Overall university enrolments up for women, but not in all fields</a:t>
            </a:r>
          </a:p>
          <a:p>
            <a:pPr lvl="1"/>
            <a:r>
              <a:rPr lang="en-US" dirty="0" smtClean="0"/>
              <a:t>Math</a:t>
            </a:r>
          </a:p>
          <a:p>
            <a:pPr lvl="1"/>
            <a:r>
              <a:rPr lang="en-US" dirty="0" smtClean="0"/>
              <a:t>Computer science</a:t>
            </a:r>
          </a:p>
          <a:p>
            <a:pPr lvl="1"/>
            <a:r>
              <a:rPr lang="en-US" dirty="0" smtClean="0"/>
              <a:t>Economics? </a:t>
            </a:r>
          </a:p>
          <a:p>
            <a:r>
              <a:rPr lang="en-US" dirty="0" smtClean="0"/>
              <a:t>Greater field of study segregation than a few decades ago?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err="1" smtClean="0"/>
              <a:t>Uni</a:t>
            </a:r>
            <a:r>
              <a:rPr lang="en-US" dirty="0" smtClean="0"/>
              <a:t>  - economics faculty</a:t>
            </a:r>
            <a:endParaRPr lang="en-US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382000" cy="5706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066800"/>
          </a:xfrm>
        </p:spPr>
        <p:txBody>
          <a:bodyPr/>
          <a:lstStyle/>
          <a:p>
            <a:r>
              <a:rPr lang="en-US" dirty="0" smtClean="0"/>
              <a:t>Non-cognitive skills?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Non-cognitive skills used to explain</a:t>
            </a:r>
          </a:p>
          <a:p>
            <a:pPr lvl="1"/>
            <a:r>
              <a:rPr lang="en-US" dirty="0" smtClean="0"/>
              <a:t>Growth in “residual” income inequality</a:t>
            </a:r>
          </a:p>
          <a:p>
            <a:pPr lvl="1"/>
            <a:r>
              <a:rPr lang="en-US" dirty="0" smtClean="0"/>
              <a:t>Lower returns to GED than high school grad</a:t>
            </a:r>
          </a:p>
          <a:p>
            <a:pPr lvl="1"/>
            <a:r>
              <a:rPr lang="en-US" dirty="0" smtClean="0"/>
              <a:t>Lower college enrolment rates of low income students / from single parent families</a:t>
            </a:r>
          </a:p>
          <a:p>
            <a:pPr lvl="1"/>
            <a:r>
              <a:rPr lang="en-US" dirty="0" smtClean="0"/>
              <a:t>Girls’ better performance on school grades conditional on </a:t>
            </a:r>
            <a:r>
              <a:rPr lang="en-US" dirty="0" err="1" smtClean="0"/>
              <a:t>standardised</a:t>
            </a:r>
            <a:r>
              <a:rPr lang="en-US" dirty="0" smtClean="0"/>
              <a:t> test scores </a:t>
            </a:r>
          </a:p>
          <a:p>
            <a:r>
              <a:rPr lang="en-US" dirty="0" smtClean="0"/>
              <a:t>So if women have better non-cognitive skills than men, and if returns to non-cognitive skills have increased</a:t>
            </a:r>
          </a:p>
          <a:p>
            <a:pPr lvl="1"/>
            <a:r>
              <a:rPr lang="en-US" dirty="0" smtClean="0"/>
              <a:t>‘Unexplained’ gender gap should have decreased??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1269</TotalTime>
  <Words>220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Gender pre-market (education)</vt:lpstr>
      <vt:lpstr>EQAO pass rates(Grade 3)</vt:lpstr>
      <vt:lpstr>K12:  Issues</vt:lpstr>
      <vt:lpstr>Educational Attainment </vt:lpstr>
      <vt:lpstr>Educational Attainment </vt:lpstr>
      <vt:lpstr>Educational Attainment </vt:lpstr>
      <vt:lpstr>Uni  - economics faculty</vt:lpstr>
      <vt:lpstr>Non-cognitive skills?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K12:  EQAO test scores</dc:title>
  <dc:creator>Christine</dc:creator>
  <cp:lastModifiedBy>Miana</cp:lastModifiedBy>
  <cp:revision>6</cp:revision>
  <dcterms:created xsi:type="dcterms:W3CDTF">2015-04-17T17:32:13Z</dcterms:created>
  <dcterms:modified xsi:type="dcterms:W3CDTF">2015-04-18T16:05:10Z</dcterms:modified>
</cp:coreProperties>
</file>